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0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5A94-2FE1-8D40-9386-8BE6964B2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5825F-6D2D-439A-1CF1-A7D034A55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71246-B7A9-32E2-2751-F5ABF6C2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C3E3-E548-8879-79A7-49A0D19F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E9C9-CB1A-F894-B9B2-3D0B1B5D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0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89D6-355E-09D8-5454-9FB92496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A4062-9B31-2BE6-B6B7-2E50CAB9B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4975-8CFB-4542-C217-16560865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461D-C526-44DA-743A-E900E0F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AC6E-20ED-959D-366E-3621CCBD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8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B1195-79D2-D327-E8E9-4B7DB4BE5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173D5-CAA0-75A9-3627-E9773F188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A0B1-77F4-F2ED-B1E3-B0C49386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89807-AB8E-138F-FE96-7D8F6856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CB36-79DA-DDA9-1CA6-85AB1D1C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1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50D6-62F7-B504-0E4A-2E392B1E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652A-F244-77B8-6FB6-9460690C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86A5-9F50-33A6-37E8-CCF5A41F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D255-C37D-D564-AE04-D54489EB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CF76C-6A1E-011E-570F-FCF7405D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1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67E2-BDA7-C3F8-5E8D-EE1FD0BC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7A14D-88AE-189C-F96B-4FB44200B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7DF49-B385-93EF-BB0C-A6ECAE5B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D6BC-B188-21C0-19AB-C3CAD332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C12F5-085B-2F10-1755-BFCE251F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80F0-6FAB-F299-FB1F-0B2E8C2B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33A7-B89B-B6F9-193E-534C02959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E3F11-1B07-A167-2B85-5646C3BA4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F05F-10A6-9DBE-AD15-5C755079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98444-CB22-5841-1173-E95D6841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2FC11-A91F-94C5-EC19-C7A2692C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8F87-039E-240B-28C5-47CD5DB9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38A13-0BDD-9BC7-6E88-0E644982D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6A111-D4AA-4487-71C1-1A5056EF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73AB8-5298-9FD8-5645-82A1DB2EB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D0922-24CE-44F1-72C1-A8C575F00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752F0-0605-7EF7-4DF6-E2B2DA53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4E04D-B42D-8D1B-ED5B-BBA24680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BA766-2123-BF44-322F-46709C47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7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6D4B-89F5-23F1-713B-6DEE092F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9EC4D-B9D2-7366-6547-5C8D60F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A955D-D3FF-FFEF-B4DB-764FCC7A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ADB28-CCE4-C0CB-22DF-52AF05C1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9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E77E-BE1E-59A7-E764-D1F681A8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3F6AB-5B47-0A70-AA90-4D465F1C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D2FA2-A578-93E5-94F1-1FF2D49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B384-4B99-B8AD-A76A-904C6C05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6E30-78E0-5C09-2E23-A772E564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01438-7707-7B3D-8835-E84A4BAB5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6EAF5-8533-54FC-9972-71B7DA0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662F9-CBFA-CC45-8493-CDCAD23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E315-2706-0D11-49F4-013E8622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2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4774-5D58-3119-37DB-F893B9E1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161D9-9C8F-9ED1-DADA-56D308913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86750-E78F-4DC1-74A9-B02B5D2D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F5991-09F3-E622-8D39-14331E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0C9E-8DD3-1ACA-33A0-ED28ABE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6CF72-D3DC-E198-A21F-8D42B11D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59124-CB4B-2B6A-88B9-DDCBFFF7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54B33-337D-E04E-8D4C-4F2C9C0E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6E33-EE8E-C9BB-93E4-427C2D14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5EB6-DA26-A687-548C-28BEB300B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675B-9CCC-952F-2548-DB0D1B1FC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49E2B-6009-3A6F-06CA-9D7BF543A5A1}"/>
              </a:ext>
            </a:extLst>
          </p:cNvPr>
          <p:cNvSpPr txBox="1"/>
          <p:nvPr/>
        </p:nvSpPr>
        <p:spPr>
          <a:xfrm>
            <a:off x="294640" y="457200"/>
            <a:ext cx="5039559" cy="578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buNone/>
            </a:pPr>
            <a:r>
              <a:rPr lang="en-GB" sz="1400" b="1" dirty="0">
                <a:solidFill>
                  <a:srgbClr val="FF0000"/>
                </a:solidFill>
              </a:rPr>
              <a:t>Master the Interview: Own Your Story &amp; Secure Your Future</a:t>
            </a:r>
          </a:p>
          <a:p>
            <a:pPr algn="ctr">
              <a:buNone/>
            </a:pPr>
            <a:endParaRPr lang="en-GB" sz="1400" dirty="0"/>
          </a:p>
          <a:p>
            <a:pPr algn="ctr">
              <a:buNone/>
            </a:pPr>
            <a:r>
              <a:rPr lang="en-GB" sz="1400" dirty="0"/>
              <a:t>Interviews are your chance to </a:t>
            </a:r>
            <a:r>
              <a:rPr lang="en-GB" sz="1400" b="1" dirty="0">
                <a:solidFill>
                  <a:srgbClr val="FF0000"/>
                </a:solidFill>
              </a:rPr>
              <a:t>stand out, showcase your strengths, and take control of your career trajectory</a:t>
            </a:r>
            <a:r>
              <a:rPr lang="en-GB" sz="1400" dirty="0">
                <a:solidFill>
                  <a:srgbClr val="FF0000"/>
                </a:solidFill>
              </a:rPr>
              <a:t>. In </a:t>
            </a:r>
            <a:r>
              <a:rPr lang="en-GB" sz="1400" b="1" dirty="0">
                <a:solidFill>
                  <a:srgbClr val="FF0000"/>
                </a:solidFill>
              </a:rPr>
              <a:t>Session 3</a:t>
            </a:r>
            <a:r>
              <a:rPr lang="en-GB" sz="1400" dirty="0"/>
              <a:t>, delivered by </a:t>
            </a:r>
            <a:r>
              <a:rPr lang="en-GB" sz="1400" b="1" dirty="0">
                <a:solidFill>
                  <a:srgbClr val="FF0000"/>
                </a:solidFill>
              </a:rPr>
              <a:t>Lionheart Training</a:t>
            </a:r>
            <a:r>
              <a:rPr lang="en-GB" sz="1400" dirty="0"/>
              <a:t>, you’ll gain the skills, strategies, and mindset needed to </a:t>
            </a:r>
            <a:r>
              <a:rPr lang="en-GB" sz="1400" b="1" dirty="0">
                <a:solidFill>
                  <a:srgbClr val="FF0000"/>
                </a:solidFill>
              </a:rPr>
              <a:t>excel under pressure and leave a lasting impression</a:t>
            </a:r>
            <a:r>
              <a:rPr lang="en-GB" sz="1400" dirty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en-GB" sz="14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1400" b="1" dirty="0">
                <a:solidFill>
                  <a:srgbClr val="FF0000"/>
                </a:solidFill>
              </a:rPr>
              <a:t>What You’ll Learn: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Prepare with Purpose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Discover how to research effectively, anticipate questions, and craft responses that highlight your value.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Communicate with Impact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Develop techniques to articulate your experience confidently, using clear and engaging storytelling.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Navigate Any Interview Format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Learn how to adapt to different types of interviews, whether in-person, video, panel, or competency-based.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Answer with Precision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Master techniques like the </a:t>
            </a:r>
            <a:r>
              <a:rPr lang="en-GB" sz="1400" b="1" dirty="0">
                <a:solidFill>
                  <a:srgbClr val="FF0000"/>
                </a:solidFill>
              </a:rPr>
              <a:t>STAR method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to structure responses that are concise, relevant, and memorable.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Project Confidence &amp; Professionalism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Understand how body language, tone, and presence shape your interview success.</a:t>
            </a:r>
          </a:p>
          <a:p>
            <a:pPr algn="ctr"/>
            <a:r>
              <a:rPr lang="en-GB" sz="1400" dirty="0"/>
              <a:t>This session will </a:t>
            </a:r>
            <a:r>
              <a:rPr lang="en-GB" sz="1400" b="1" dirty="0">
                <a:solidFill>
                  <a:srgbClr val="FF0000"/>
                </a:solidFill>
              </a:rPr>
              <a:t>empower you to step into interviews with confidence, clarity, and conviction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dirty="0"/>
              <a:t>ensuring you make a strong impression and secure the opportunities you </a:t>
            </a:r>
            <a:r>
              <a:rPr lang="en-GB" sz="1400"/>
              <a:t>deserve.</a:t>
            </a:r>
          </a:p>
          <a:p>
            <a:pPr algn="ctr"/>
            <a:r>
              <a:rPr lang="en-GB" sz="1400"/>
              <a:t> </a:t>
            </a:r>
            <a:r>
              <a:rPr lang="en-GB" sz="1400" b="1" dirty="0">
                <a:solidFill>
                  <a:srgbClr val="FF0000"/>
                </a:solidFill>
              </a:rPr>
              <a:t>Are you ready to take control of your future?</a:t>
            </a:r>
            <a:endParaRPr lang="en-GB" sz="14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1000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lion head and heart rate line">
            <a:extLst>
              <a:ext uri="{FF2B5EF4-FFF2-40B4-BE49-F238E27FC236}">
                <a16:creationId xmlns:a16="http://schemas.microsoft.com/office/drawing/2014/main" id="{10C509E3-AEEB-48D9-7C9D-BE0AD1FB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210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Butroid</dc:creator>
  <cp:lastModifiedBy>Laura Butroid</cp:lastModifiedBy>
  <cp:revision>3</cp:revision>
  <dcterms:created xsi:type="dcterms:W3CDTF">2025-05-07T14:05:35Z</dcterms:created>
  <dcterms:modified xsi:type="dcterms:W3CDTF">2025-05-07T14:33:34Z</dcterms:modified>
</cp:coreProperties>
</file>